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6" r:id="rId5"/>
    <p:sldId id="259" r:id="rId6"/>
    <p:sldId id="299" r:id="rId7"/>
    <p:sldId id="297" r:id="rId8"/>
    <p:sldId id="291" r:id="rId9"/>
    <p:sldId id="294" r:id="rId10"/>
    <p:sldId id="292" r:id="rId11"/>
    <p:sldId id="293" r:id="rId12"/>
    <p:sldId id="270" r:id="rId13"/>
    <p:sldId id="277" r:id="rId14"/>
    <p:sldId id="271" r:id="rId15"/>
    <p:sldId id="272" r:id="rId16"/>
    <p:sldId id="273" r:id="rId17"/>
    <p:sldId id="274" r:id="rId18"/>
    <p:sldId id="278" r:id="rId19"/>
    <p:sldId id="279" r:id="rId20"/>
    <p:sldId id="280" r:id="rId21"/>
    <p:sldId id="283" r:id="rId22"/>
    <p:sldId id="284" r:id="rId23"/>
    <p:sldId id="285" r:id="rId24"/>
    <p:sldId id="295" r:id="rId25"/>
    <p:sldId id="298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99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7" d="100"/>
          <a:sy n="87" d="100"/>
        </p:scale>
        <p:origin x="-1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5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9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4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B7F0-857A-4162-9A10-9DD00F1D3BBD}" type="datetimeFigureOut">
              <a:rPr lang="en-US" smtClean="0"/>
              <a:t>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491BE-3537-46FE-9958-0D6DD804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All About Me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Isobel k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#3 - Green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Analytical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Logical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Independent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Thinks a lot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81200"/>
            <a:ext cx="4648200" cy="3733800"/>
          </a:xfrm>
        </p:spPr>
      </p:pic>
    </p:spTree>
    <p:extLst>
      <p:ext uri="{BB962C8B-B14F-4D97-AF65-F5344CB8AC3E}">
        <p14:creationId xmlns:p14="http://schemas.microsoft.com/office/powerpoint/2010/main" val="30446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#4 - Orange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Competitive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Risk taking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Fun loving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Hands 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81200"/>
            <a:ext cx="5334000" cy="3886200"/>
          </a:xfrm>
        </p:spPr>
      </p:pic>
    </p:spTree>
    <p:extLst>
      <p:ext uri="{BB962C8B-B14F-4D97-AF65-F5344CB8AC3E}">
        <p14:creationId xmlns:p14="http://schemas.microsoft.com/office/powerpoint/2010/main" val="12411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Top 5 Hobbies: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640681"/>
            <a:ext cx="4445000" cy="4445000"/>
          </a:xfrm>
        </p:spPr>
      </p:pic>
    </p:spTree>
    <p:extLst>
      <p:ext uri="{BB962C8B-B14F-4D97-AF65-F5344CB8AC3E}">
        <p14:creationId xmlns:p14="http://schemas.microsoft.com/office/powerpoint/2010/main" val="105833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Running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6" y="1600200"/>
            <a:ext cx="5581387" cy="4525963"/>
          </a:xfrm>
        </p:spPr>
      </p:pic>
    </p:spTree>
    <p:extLst>
      <p:ext uri="{BB962C8B-B14F-4D97-AF65-F5344CB8AC3E}">
        <p14:creationId xmlns:p14="http://schemas.microsoft.com/office/powerpoint/2010/main" val="67067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Crocheting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72915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Reading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54981"/>
            <a:ext cx="6350000" cy="4216400"/>
          </a:xfrm>
        </p:spPr>
      </p:pic>
    </p:spTree>
    <p:extLst>
      <p:ext uri="{BB962C8B-B14F-4D97-AF65-F5344CB8AC3E}">
        <p14:creationId xmlns:p14="http://schemas.microsoft.com/office/powerpoint/2010/main" val="331043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Hiking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600200"/>
            <a:ext cx="6477000" cy="4525963"/>
          </a:xfrm>
        </p:spPr>
      </p:pic>
    </p:spTree>
    <p:extLst>
      <p:ext uri="{BB962C8B-B14F-4D97-AF65-F5344CB8AC3E}">
        <p14:creationId xmlns:p14="http://schemas.microsoft.com/office/powerpoint/2010/main" val="263171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Drawing and Painting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 descr="FullSizeRender-2.jpg.opt468x316o0,0s468x3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7" r="-11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42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Role Model: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324600" cy="4743450"/>
          </a:xfrm>
        </p:spPr>
      </p:pic>
    </p:spTree>
    <p:extLst>
      <p:ext uri="{BB962C8B-B14F-4D97-AF65-F5344CB8AC3E}">
        <p14:creationId xmlns:p14="http://schemas.microsoft.com/office/powerpoint/2010/main" val="54946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My Mum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669820" cy="4903312"/>
          </a:xfrm>
        </p:spPr>
      </p:pic>
    </p:spTree>
    <p:extLst>
      <p:ext uri="{BB962C8B-B14F-4D97-AF65-F5344CB8AC3E}">
        <p14:creationId xmlns:p14="http://schemas.microsoft.com/office/powerpoint/2010/main" val="38839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My Top 4 Intelligences: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1054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86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Top 5 </a:t>
            </a:r>
            <a:r>
              <a:rPr lang="en-US" i="1" dirty="0" smtClean="0">
                <a:latin typeface="Georgia" panose="02040502050405020303" pitchFamily="18" charset="0"/>
              </a:rPr>
              <a:t>Goals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F</a:t>
            </a:r>
            <a:r>
              <a:rPr lang="en-US" dirty="0" smtClean="0">
                <a:latin typeface="Georgia" panose="02040502050405020303" pitchFamily="18" charset="0"/>
              </a:rPr>
              <a:t>or The Next </a:t>
            </a:r>
            <a:r>
              <a:rPr lang="en-US" dirty="0">
                <a:latin typeface="Georgia" panose="02040502050405020303" pitchFamily="18" charset="0"/>
              </a:rPr>
              <a:t>Y</a:t>
            </a:r>
            <a:r>
              <a:rPr lang="en-US" dirty="0" smtClean="0">
                <a:latin typeface="Georgia" panose="02040502050405020303" pitchFamily="18" charset="0"/>
              </a:rPr>
              <a:t>ear: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1510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Get a minimum of 6 hours of 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sleep every night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14919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Drink more water 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every day 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(at least 5 glasses)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6267450" cy="3760470"/>
          </a:xfrm>
        </p:spPr>
      </p:pic>
    </p:spTree>
    <p:extLst>
      <p:ext uri="{BB962C8B-B14F-4D97-AF65-F5344CB8AC3E}">
        <p14:creationId xmlns:p14="http://schemas.microsoft.com/office/powerpoint/2010/main" val="397422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Get my N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by next summer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934200" cy="4114800"/>
          </a:xfrm>
        </p:spPr>
      </p:pic>
    </p:spTree>
    <p:extLst>
      <p:ext uri="{BB962C8B-B14F-4D97-AF65-F5344CB8AC3E}">
        <p14:creationId xmlns:p14="http://schemas.microsoft.com/office/powerpoint/2010/main" val="117797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Be able to hold the pigeon 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pose for 10 seconds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1"/>
            <a:ext cx="5257800" cy="5034344"/>
          </a:xfrm>
        </p:spPr>
      </p:pic>
    </p:spTree>
    <p:extLst>
      <p:ext uri="{BB962C8B-B14F-4D97-AF65-F5344CB8AC3E}">
        <p14:creationId xmlns:p14="http://schemas.microsoft.com/office/powerpoint/2010/main" val="599623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(on time)</a:t>
            </a:r>
            <a:endParaRPr lang="en-US" dirty="0"/>
          </a:p>
        </p:txBody>
      </p:sp>
      <p:pic>
        <p:nvPicPr>
          <p:cNvPr id="4" name="Content Placeholder 3" descr="Grad-clock2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54" r="-40254"/>
          <a:stretch>
            <a:fillRect/>
          </a:stretch>
        </p:blipFill>
        <p:spPr>
          <a:xfrm>
            <a:off x="0" y="1600200"/>
            <a:ext cx="8867528" cy="4876799"/>
          </a:xfrm>
        </p:spPr>
      </p:pic>
    </p:spTree>
    <p:extLst>
      <p:ext uri="{BB962C8B-B14F-4D97-AF65-F5344CB8AC3E}">
        <p14:creationId xmlns:p14="http://schemas.microsoft.com/office/powerpoint/2010/main" val="3278596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Animal: Dog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2" r="-35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651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Words Describing This Animal: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0288"/>
            <a:ext cx="4038600" cy="40457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399"/>
            <a:ext cx="4038600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 smtClean="0">
                <a:latin typeface="Georgia" panose="02040502050405020303" pitchFamily="18" charset="0"/>
              </a:rPr>
              <a:t>Carefree</a:t>
            </a:r>
          </a:p>
          <a:p>
            <a:pPr marL="0" indent="0">
              <a:buNone/>
            </a:pPr>
            <a:endParaRPr lang="en-US" sz="3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Georgia" panose="02040502050405020303" pitchFamily="18" charset="0"/>
              </a:rPr>
              <a:t>               Loving </a:t>
            </a:r>
          </a:p>
          <a:p>
            <a:pPr marL="0" indent="0">
              <a:buNone/>
            </a:pPr>
            <a:endParaRPr lang="en-US" sz="3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latin typeface="Georgia" panose="02040502050405020303" pitchFamily="18" charset="0"/>
              </a:rPr>
              <a:t>                            Happy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2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Intrapersonal (self)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</p:spTree>
    <p:extLst>
      <p:ext uri="{BB962C8B-B14F-4D97-AF65-F5344CB8AC3E}">
        <p14:creationId xmlns:p14="http://schemas.microsoft.com/office/powerpoint/2010/main" val="233844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Naturalist (Nature)</a:t>
            </a:r>
            <a:endParaRPr lang="en-US" dirty="0"/>
          </a:p>
        </p:txBody>
      </p:sp>
      <p:pic>
        <p:nvPicPr>
          <p:cNvPr id="4" name="Content Placeholder 3" descr="883516923-fern-raindrop-mythos-amazonas-an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414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Interpersonal (Social)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2" y="1600200"/>
            <a:ext cx="6473335" cy="4525963"/>
          </a:xfrm>
        </p:spPr>
      </p:pic>
    </p:spTree>
    <p:extLst>
      <p:ext uri="{BB962C8B-B14F-4D97-AF65-F5344CB8AC3E}">
        <p14:creationId xmlns:p14="http://schemas.microsoft.com/office/powerpoint/2010/main" val="155515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Intelligences &amp; Scores: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Kinesthetic</a:t>
            </a:r>
          </a:p>
          <a:p>
            <a:r>
              <a:rPr lang="en-US" dirty="0" smtClean="0"/>
              <a:t>Linguistic</a:t>
            </a:r>
          </a:p>
          <a:p>
            <a:r>
              <a:rPr lang="en-US" dirty="0" smtClean="0"/>
              <a:t>Spatial</a:t>
            </a:r>
          </a:p>
          <a:p>
            <a:r>
              <a:rPr lang="en-US" dirty="0" smtClean="0"/>
              <a:t>Musical</a:t>
            </a:r>
          </a:p>
          <a:p>
            <a:r>
              <a:rPr lang="en-US" dirty="0" smtClean="0"/>
              <a:t>Logic /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1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True </a:t>
            </a:r>
            <a:r>
              <a:rPr lang="en-US" dirty="0" err="1" smtClean="0"/>
              <a:t>Colours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e4e0f616baab44c6ddf10e96516992f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8" b="31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574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#1 - 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Friendly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Sensitive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Communicative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Creating harmony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65025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#2 - Gold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-  Organized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Dependable</a:t>
            </a:r>
          </a:p>
          <a:p>
            <a:pPr>
              <a:buFontTx/>
              <a:buChar char="-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Value rules / structure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" name="Content Placeholder 2" descr="83f1792827a663a745db84dcaa099cdf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r="17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663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141</Words>
  <Application>Microsoft Macintosh PowerPoint</Application>
  <PresentationFormat>On-screen Show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All About Me</vt:lpstr>
      <vt:lpstr>My Top 4 Intelligences:</vt:lpstr>
      <vt:lpstr>Intrapersonal (self)</vt:lpstr>
      <vt:lpstr>Naturalist (Nature)</vt:lpstr>
      <vt:lpstr>Interpersonal (Social)</vt:lpstr>
      <vt:lpstr>Other Intelligences &amp; Scores:</vt:lpstr>
      <vt:lpstr>My True Colours:</vt:lpstr>
      <vt:lpstr>#1 - Blue</vt:lpstr>
      <vt:lpstr>#2 - Gold</vt:lpstr>
      <vt:lpstr>#3 - Green</vt:lpstr>
      <vt:lpstr>#4 - Orange</vt:lpstr>
      <vt:lpstr>Top 5 Hobbies:</vt:lpstr>
      <vt:lpstr>Running</vt:lpstr>
      <vt:lpstr>Crocheting</vt:lpstr>
      <vt:lpstr>Reading</vt:lpstr>
      <vt:lpstr>Hiking</vt:lpstr>
      <vt:lpstr>Drawing and Painting</vt:lpstr>
      <vt:lpstr>Role Model:</vt:lpstr>
      <vt:lpstr>My Mum</vt:lpstr>
      <vt:lpstr>Top 5 Goals For The Next Year:</vt:lpstr>
      <vt:lpstr>Get a minimum of 6 hours of  sleep every night </vt:lpstr>
      <vt:lpstr>Drink more water  every day  (at least 5 glasses)</vt:lpstr>
      <vt:lpstr>Get my N by next summer</vt:lpstr>
      <vt:lpstr>Be able to hold the pigeon  pose for 10 seconds</vt:lpstr>
      <vt:lpstr>Graduate (on time)</vt:lpstr>
      <vt:lpstr>Animal: Dog</vt:lpstr>
      <vt:lpstr>Words Describing This Animal:</vt:lpstr>
    </vt:vector>
  </TitlesOfParts>
  <Company>Stikeman Elliott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travel</dc:creator>
  <cp:lastModifiedBy>User</cp:lastModifiedBy>
  <cp:revision>65</cp:revision>
  <dcterms:created xsi:type="dcterms:W3CDTF">2014-10-20T01:51:47Z</dcterms:created>
  <dcterms:modified xsi:type="dcterms:W3CDTF">2017-05-02T17:32:34Z</dcterms:modified>
</cp:coreProperties>
</file>