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6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25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3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3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4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9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00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4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1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2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82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B9397-17F9-424C-B48C-F50BD7D701E4}" type="datetimeFigureOut">
              <a:rPr lang="en-US" smtClean="0"/>
              <a:t>17-05-02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AC6-8950-DA4C-BCCA-297FF7CE7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35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Elementary School Teacher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Career Exploration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57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and Prospects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Median salary of $49 891 per year (in Vancouver, BC)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Many people take the opportunity to move on to a higher position after about 20 years of experience (vice principal, principal, etc.)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15% of job openings are from expansion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85% are from replacements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Average annual growth rate 0.5%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11,020 expected accumulative job openings (BC) from 2014 – 2024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242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Perks and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sz="2600" dirty="0" smtClean="0"/>
              <a:t> Life insurance and travel insurance</a:t>
            </a:r>
          </a:p>
          <a:p>
            <a:pPr>
              <a:lnSpc>
                <a:spcPct val="200000"/>
              </a:lnSpc>
            </a:pPr>
            <a:r>
              <a:rPr lang="en-US" sz="2600" dirty="0"/>
              <a:t> </a:t>
            </a:r>
            <a:r>
              <a:rPr lang="en-US" sz="2600" dirty="0" smtClean="0"/>
              <a:t>Group RRSPs and pensions</a:t>
            </a:r>
          </a:p>
          <a:p>
            <a:pPr>
              <a:lnSpc>
                <a:spcPct val="200000"/>
              </a:lnSpc>
            </a:pPr>
            <a:r>
              <a:rPr lang="en-US" sz="2600" dirty="0" smtClean="0"/>
              <a:t>Health benefits</a:t>
            </a:r>
          </a:p>
          <a:p>
            <a:pPr>
              <a:lnSpc>
                <a:spcPct val="200000"/>
              </a:lnSpc>
            </a:pPr>
            <a:r>
              <a:rPr lang="en-US" sz="2600" dirty="0" smtClean="0"/>
              <a:t>Employee financial assistance</a:t>
            </a:r>
          </a:p>
          <a:p>
            <a:pPr>
              <a:lnSpc>
                <a:spcPct val="200000"/>
              </a:lnSpc>
            </a:pPr>
            <a:r>
              <a:rPr lang="en-US" sz="2600" dirty="0" smtClean="0"/>
              <a:t>Emergency financial assistance (BCFT assistance society)</a:t>
            </a:r>
          </a:p>
          <a:p>
            <a:pPr>
              <a:lnSpc>
                <a:spcPct val="200000"/>
              </a:lnSpc>
            </a:pPr>
            <a:r>
              <a:rPr lang="en-US" sz="2600" dirty="0" smtClean="0"/>
              <a:t>Maternity and parental leave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933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Enjoyable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Working with children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Being in a leadership role and being an active role model for a myriad of young people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High energy and interactive (no sitting in a desk all day!)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Opportunity to greatly influence the children’s lives and have a positive impact</a:t>
            </a:r>
          </a:p>
          <a:p>
            <a:pPr>
              <a:lnSpc>
                <a:spcPct val="150000"/>
              </a:lnSpc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37226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 of Person This Career Would Appeal to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People who enjoy working with children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Caring and nurturing individuals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Someone who wants a more lively, hands-on career as opposed to something more sedentary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7954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/>
              <a:t>Equivalent of BC grade 12 diploma 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Four years of post secondary studies and a degree or its equivalent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6 credits of coursework in English literature and composition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30 credits of general coursework in areas relating to the curriculum in BC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Teaching experience (75 days of teaching over one academic year or 100 days of teaching over 2 consecutive academic years)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909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Surprising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The first teacher in space would have been Christa McAuliffe in 1986, but crew members were killed in the space shuttle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Teachers don’t actually sleep and live at the school! (as I thought as a young child)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0278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302</Words>
  <Application>Microsoft Macintosh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Elementary School Teacher</vt:lpstr>
      <vt:lpstr>Salary and Prospects</vt:lpstr>
      <vt:lpstr>Perks and Benefits</vt:lpstr>
      <vt:lpstr>Enjoyable Aspects</vt:lpstr>
      <vt:lpstr>Type of Person This Career Would Appeal to…</vt:lpstr>
      <vt:lpstr>Education Required</vt:lpstr>
      <vt:lpstr>Surprising Facts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School Teacher</dc:title>
  <dc:creator>er4</dc:creator>
  <cp:lastModifiedBy>User</cp:lastModifiedBy>
  <cp:revision>15</cp:revision>
  <dcterms:created xsi:type="dcterms:W3CDTF">2017-04-12T16:58:33Z</dcterms:created>
  <dcterms:modified xsi:type="dcterms:W3CDTF">2017-05-02T17:41:32Z</dcterms:modified>
</cp:coreProperties>
</file>